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7" r:id="rId20"/>
    <p:sldId id="274" r:id="rId21"/>
    <p:sldId id="275" r:id="rId22"/>
    <p:sldId id="276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6-14T04:55:30.818"/>
    </inkml:context>
    <inkml:brush xml:id="br0">
      <inkml:brushProperty name="width" value="0.1" units="cm"/>
      <inkml:brushProperty name="height" value="0.1" units="cm"/>
      <inkml:brushProperty name="color" value="#CC0066"/>
    </inkml:brush>
  </inkml:definitions>
  <inkml:trace contextRef="#ctx0" brushRef="#br0">754 0 24575,'5'0'0,"0"0"0,1 0 0,-1 1 0,0 0 0,0-1 0,0 2 0,0-1 0,0 0 0,0 1 0,0 0 0,0 1 0,-1-1 0,1 1 0,-1-1 0,1 1 0,-1 1 0,0-1 0,0 0 0,-1 1 0,1 0 0,4 6 0,-5-6 0,0 0 0,0 0 0,0-1 0,1 1 0,0-1 0,-1 0 0,1 0 0,1 0 0,-1-1 0,0 1 0,1-1 0,-1 0 0,1 0 0,0 0 0,-1-1 0,10 2 0,-12-3 0,1 1 0,-1-1 0,1 1 0,-1-1 0,0 1 0,0 0 0,1 0 0,-1 0 0,0 1 0,0-1 0,0 0 0,0 1 0,-1-1 0,1 1 0,0 0 0,0 0 0,-1-1 0,1 1 0,-1 0 0,0 0 0,0 1 0,0-1 0,0 0 0,0 0 0,0 0 0,0 1 0,0-1 0,-1 3 0,3 8 0,-1 0 0,-1 0 0,0 1 0,-2 12 0,1-9 0,1 78 0,-5 1 0,-31 184 0,0-97 0,29-144 0,2 1 0,1 0 0,5 76 0,0-30 0,0 11 0,-4 119 0,1-213 0,1 0 0,-1-1 0,0 1 0,0-1 0,0 1 0,0-1 0,-1 1 0,1-1 0,-1 0 0,1 0 0,-1 1 0,0-1 0,0 0 0,0 0 0,0-1 0,0 1 0,0 0 0,0-1 0,-1 1 0,1-1 0,-1 0 0,1 0 0,-1 0 0,1 0 0,-1 0 0,0-1 0,1 1 0,-6 0 0,-10 1 0,0 0 0,0-1 0,-24-1 0,22-1 0,-247-15 0,22 1 0,45 15-1365,179 0-5461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6-14T04:56:04.333"/>
    </inkml:context>
    <inkml:brush xml:id="br0">
      <inkml:brushProperty name="width" value="0.1" units="cm"/>
      <inkml:brushProperty name="height" value="0.1" units="cm"/>
      <inkml:brushProperty name="color" value="#CC0066"/>
    </inkml:brush>
  </inkml:definitions>
  <inkml:trace contextRef="#ctx0" brushRef="#br0">0 0 24575,'20'23'0,"27"39"0,-5-6 0,-30-40 0,438 519 0,-423-505 0,-7-6 0,2-2 0,33 29 0,-43-41-1365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6-14T04:58:52.303"/>
    </inkml:context>
    <inkml:brush xml:id="br0">
      <inkml:brushProperty name="width" value="0.1" units="cm"/>
      <inkml:brushProperty name="height" value="0.1" units="cm"/>
      <inkml:brushProperty name="color" value="#CC0066"/>
    </inkml:brush>
  </inkml:definitions>
  <inkml:trace contextRef="#ctx0" brushRef="#br0">0 115 24575,'8'-1'0,"0"0"0,-1-1 0,1 0 0,-1 0 0,0-1 0,0 0 0,0-1 0,0 1 0,8-7 0,13-5 0,21-7 0,75-21 0,-100 39 0,-24 4 0,0 1 0,0-1 0,0 0 0,0 1 0,0-1 0,0 1 0,0-1 0,0 0 0,0 1 0,0-1 0,0 0 0,0 1 0,0-1 0,-1 1 0,1-1 0,0 0 0,0 1 0,0-1 0,-1 0 0,1 0 0,0 1 0,0-1 0,0 0 0,-1 1 0,1-1 0,0 0 0,-1 0 0,1 0 0,0 1 0,-1-1 0,0 0 0,-40 32 0,34-28 0,2 0 0,-13 8 0,2 0 0,0 1 0,1 1 0,-28 30 0,43-44 0,0 0 0,0 1 0,0-1 0,-1 0 0,1 0 0,0 0 0,0 0 0,0 0 0,0 1 0,0-1 0,0 0 0,-1 0 0,1 0 0,0 0 0,0 1 0,0-1 0,0 0 0,0 0 0,0 0 0,0 1 0,0-1 0,0 0 0,0 0 0,0 0 0,0 0 0,0 1 0,0-1 0,0 0 0,0 0 0,0 0 0,0 1 0,0-1 0,1 0 0,-1 0 0,0 0 0,0 0 0,0 1 0,0-1 0,0 0 0,0 0 0,0 0 0,1 0 0,-1 0 0,0 0 0,0 1 0,0-1 0,0 0 0,1 0 0,-1 0 0,0 0 0,0 0 0,0 0 0,0 0 0,1 0 0,-1 0 0,0 0 0,0 0 0,0 0 0,1 0 0,-1 0 0,0 0 0,0 0 0,0 0 0,1 0 0,-1 0 0,0 0 0,0 0 0,17-3 0,2-3 0,-1-2 0,0 0 0,26-15 0,-26 13 0,1 0 0,35-12 0,-53 22 0,0-1 0,0 1 0,0 0 0,0-1 0,0 1 0,0 0 0,0 0 0,0 0 0,0 0 0,1 0 0,-1 0 0,0 0 0,0 0 0,0 0 0,0 0 0,0 1 0,0-1 0,0 0 0,0 1 0,2 0 0,-3 0 0,1-1 0,-1 1 0,1 0 0,-1-1 0,0 1 0,1 0 0,-1-1 0,0 1 0,0 0 0,1 0 0,-1-1 0,0 1 0,0 0 0,0 0 0,0 0 0,0-1 0,0 1 0,0 0 0,0 0 0,0-1 0,-1 2 0,0 3 0,0 0 0,-1 0 0,0 0 0,0 0 0,0 0 0,-6 7 0,6-8 0,0-1 0,-1 1 0,2 0 0,-1 0 0,0 0 0,-2 9 0,4-12 0,0-1 0,0 1 0,0 0 0,0-1 0,0 1 0,0 0 0,0 0 0,0-1 0,0 1 0,0 0 0,0-1 0,0 1 0,0 0 0,1-1 0,-1 1 0,0-1 0,1 1 0,-1 0 0,0-1 0,1 1 0,-1-1 0,0 1 0,1-1 0,-1 1 0,1-1 0,-1 1 0,1-1 0,-1 1 0,1-1 0,0 0 0,-1 1 0,1-1 0,-1 0 0,1 1 0,0-1 0,-1 0 0,1 0 0,0 0 0,-1 0 0,1 1 0,0-1 0,0 0 0,-1 0 0,1 0 0,0-1 0,-1 1 0,1 0 0,0 0 0,-1 0 0,1 0 0,0-1 0,-1 1 0,1 0 0,0-1 0,15-4 0,-1-1 0,0-1 0,-1 0 0,1-1 0,22-17 0,-21 14 0,6-5 0,-19 13 0,0 0 0,1 0 0,-1 0 0,1 1 0,0-1 0,0 1 0,0 0 0,0 0 0,1 0 0,-1 1 0,0-1 0,7 0 0,-11 2 0,1 0 0,-1 0 0,1 0 0,-1 0 0,0 0 0,1 0 0,-1 0 0,1 1 0,-1-1 0,1 0 0,-1 0 0,0 0 0,1 1 0,-1-1 0,0 0 0,1 0 0,-1 1 0,0-1 0,1 0 0,-1 1 0,0-1 0,1 0 0,-1 1 0,0-1 0,0 0 0,0 1 0,1-1 0,-1 1 0,0-1 0,0 0 0,0 1 0,0-1 0,0 1 0,0-1 0,0 1 0,0-1 0,0 0 0,0 1 0,-3 20 0,-6 4 0,-2 0 0,0 0 0,-2-1 0,0-1 0,-22 28 0,-13 24 0,32-41 0,16-33 0,-1-1 0,1 1 0,0-1 0,0 1 0,0-1 0,-1 1 0,1-1 0,0 1 0,0-1 0,0 1 0,0-1 0,0 1 0,0-1 0,0 1 0,0-1 0,0 1 0,0-1 0,0 1 0,0-1 0,0 1 0,0-1 0,1 1 0,-1-1 0,0 0 0,0 1 0,1-1 0,-1 1 0,0-1 0,0 1 0,1-1 0,-1 0 0,1 1 0,-1-1 0,0 0 0,1 1 0,-1-1 0,1 0 0,-1 0 0,0 1 0,1-1 0,-1 0 0,1 0 0,-1 0 0,1 1 0,-1-1 0,1 0 0,-1 0 0,1 0 0,-1 0 0,1 0 0,-1 0 0,1 0 0,-1 0 0,1 0 0,-1-1 0,1 1 0,-1 0 0,1 0 0,-1 0 0,1 0 0,-1-1 0,1 1 0,16-6 0,0-1 0,0-1 0,-1 0 0,0-1 0,-1-1 0,24-18 0,-14 9 0,30-16 0,-47 31 0,1-1 0,0 1 0,0 1 0,1 0 0,-1 0 0,1 1 0,15-2 0,-17 3 0,1-1 0,-1 1 0,0-1 0,0-1 0,-1 1 0,1-1 0,0-1 0,-1 1 0,0-1 0,0-1 0,0 1 0,8-8 0,1 1 0,-15 10 0,140-88 0,-127 81 0,1 1 0,1 0 0,-1 2 0,1-1 0,0 2 0,1 0 0,30-3 0,-43 7-80,0 1 0,0-1-1,0 1 1,0 0 0,0 0-1,0 0 1,0 0 0,0 1-1,-1 0 1,1 0 0,-1 0 0,1 0-1,-1 0 1,0 1 0,0-1-1,5 5 1,15 15-6746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6-14T04:58:52.986"/>
    </inkml:context>
    <inkml:brush xml:id="br0">
      <inkml:brushProperty name="width" value="0.1" units="cm"/>
      <inkml:brushProperty name="height" value="0.1" units="cm"/>
      <inkml:brushProperty name="color" value="#CC0066"/>
    </inkml:brush>
  </inkml:definitions>
  <inkml:trace contextRef="#ctx0" brushRef="#br0">1 70 24575,'22'0'0,"20"0"0,17 0 0,25-5 0,15-5 0,8-6 0,0 1 0,-14 1 0,-23 5-8191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6-14T04:58:53.934"/>
    </inkml:context>
    <inkml:brush xml:id="br0">
      <inkml:brushProperty name="width" value="0.1" units="cm"/>
      <inkml:brushProperty name="height" value="0.1" units="cm"/>
      <inkml:brushProperty name="color" value="#CC0066"/>
    </inkml:brush>
  </inkml:definitions>
  <inkml:trace contextRef="#ctx0" brushRef="#br0">1 0 24575,'2'5'0,"1"0"0,0-1 0,0 1 0,0-1 0,0 0 0,1 0 0,-1 0 0,1 0 0,0 0 0,6 3 0,126 98 0,-118-91 0,0 1 0,-1 0 0,22 26 0,-35-37 0,-1 0 0,1 0 0,-1 0 0,0 1 0,0-1 0,-1 1 0,1-1 0,-1 1 0,0 0 0,-1 0 0,1 0 0,-1 0 0,0 0 0,0 1 0,0-1 0,-1 0 0,0 0 0,0 1 0,0-1 0,0 0 0,-2 6 0,-2-5 0,1-1 0,-1 1 0,0-1 0,0 0 0,-1 0 0,1-1 0,-1 1 0,0-1 0,0 0 0,-1-1 0,1 1 0,-10 4 0,-13 10 0,7-1-1365,5-1-5461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6-14T05:00:22.809"/>
    </inkml:context>
    <inkml:brush xml:id="br0">
      <inkml:brushProperty name="width" value="0.1" units="cm"/>
      <inkml:brushProperty name="height" value="0.1" units="cm"/>
      <inkml:brushProperty name="color" value="#CC0066"/>
    </inkml:brush>
  </inkml:definitions>
  <inkml:trace contextRef="#ctx0" brushRef="#br0">1 24 24575,'-1'-1'0,"1"0"0,0-1 0,0 1 0,0 0 0,0 0 0,1 0 0,-1 0 0,0 0 0,0 0 0,1-1 0,-1 1 0,1 0 0,-1 0 0,1 0 0,-1 0 0,1 0 0,1-1 0,-2 2 0,1-1 0,-1 1 0,1 0 0,-1 0 0,1 0 0,-1-1 0,1 1 0,0 0 0,-1 0 0,1 0 0,-1 0 0,1 0 0,0 0 0,-1 0 0,1 0 0,0 0 0,-1 0 0,1 0 0,-1 1 0,1-1 0,-1 0 0,1 0 0,0 1 0,4 2 0,0 0 0,0 1 0,0-1 0,-1 1 0,0 0 0,6 7 0,23 29 0,-2 1 0,44 79 0,35 104 0,-42-49 0,56 225 0,-77-227 0,105 247 0,-137-386 0,2-2 0,1 0 0,2-1 0,41 51 0,-49-69 0,0 0 0,1-1 0,0-1 0,0 0 0,2-1 0,-1 0 0,1-1 0,0-1 0,1 0 0,0-1 0,0-1 0,21 5 0,-16-6 0,1-1 0,0-1 0,0-1 0,0-1 0,0 0 0,0-2 0,0-1 0,0-1 0,32-8 0,-43 8 0,0 0 0,0-1 0,-1-1 0,1 0 0,-1 0 0,0-1 0,-1 0 0,1-1 0,-1 0 0,-1 0 0,1-1 0,-1 0 0,-1 0 0,1-1 0,-1 0 0,-1-1 0,0 1 0,0-1 0,-1-1 0,5-11 0,-7 12 0,0 1 0,0 0 0,-1-1 0,1-13 0,-3 20 0,0 1 0,1-1 0,-1 0 0,0 1 0,-1-1 0,1 1 0,0-1 0,-1 0 0,0 1 0,1-1 0,-1 1 0,0-1 0,0 1 0,0 0 0,-1 0 0,1-1 0,-1 1 0,1 0 0,-1 0 0,-2-3 0,3 5 0,0-1 0,1 1 0,-1 0 0,0-1 0,1 1 0,-1 0 0,0-1 0,1 1 0,-1 0 0,0 0 0,1 0 0,-1 0 0,0 0 0,1 0 0,-1 0 0,0 0 0,0 0 0,1 0 0,-1 0 0,0 0 0,1 0 0,-1 1 0,0-1 0,1 0 0,-1 1 0,0-1 0,1 0 0,-1 1 0,1-1 0,-1 1 0,0-1 0,1 0 0,-1 1 0,1 0 0,-1 0 0,-17 27 0,-8 32 0,2 0 0,-24 98 0,8-23 0,-15 24 0,-110 219 0,108-268 0,-6-3 0,-126 166 0,176-256 0,2-3 0,0 0 0,-1 0 0,0-1 0,-1 0 0,-20 14 0,30-25 0,0 0 0,0 0 0,-1 0 0,1-1 0,0 1 0,-1-1 0,1 0 0,-1 0 0,1 0 0,-1 0 0,0-1 0,1 0 0,-1 1 0,1-1 0,-1 0 0,0-1 0,1 1 0,-1-1 0,0 0 0,1 0 0,-1 0 0,1 0 0,0 0 0,-1-1 0,1 1 0,0-1 0,0 0 0,0 0 0,0-1 0,0 1 0,0 0 0,-3-5 0,0 1-227,0 0-1,-1 1 1,0-1-1,0 1 1,-13-7-1,2 5-6598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6-14T05:00:23.256"/>
    </inkml:context>
    <inkml:brush xml:id="br0">
      <inkml:brushProperty name="width" value="0.1" units="cm"/>
      <inkml:brushProperty name="height" value="0.1" units="cm"/>
      <inkml:brushProperty name="color" value="#CC0066"/>
    </inkml:brush>
  </inkml:definitions>
  <inkml:trace contextRef="#ctx0" brushRef="#br0">0 0 24575,'28'8'0,"-6"0"0,131 29 0,252 29 0,162-28 0,-551-38 0,39 2 0,66-7 0,-114 5 0,-1-1 0,0 0 0,0-1 0,0 1 0,11-5 0,-16 5 0,-1 1 0,1-1 0,0 1 0,0-1 0,0 1 0,0-1 0,0 0 0,0 1 0,-1-1 0,1 0 0,0 0 0,-1 1 0,1-1 0,0 0 0,-1 0 0,1 0 0,-1 0 0,1 0 0,-1 0 0,0 0 0,1 0 0,-1 0 0,0 0 0,0 0 0,0 0 0,0 0 0,0 0 0,0 0 0,0 0 0,0 0 0,0 0 0,0 0 0,0 0 0,-1 0 0,1 0 0,0 0 0,-1 0 0,1 0 0,-1 0 0,0-1 0,-6-7-213,1 0-1,-1 1 1,-1 0-1,1 0 1,-13-9-1,19 17 130,-33-29-6742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6-14T05:00:23.694"/>
    </inkml:context>
    <inkml:brush xml:id="br0">
      <inkml:brushProperty name="width" value="0.1" units="cm"/>
      <inkml:brushProperty name="height" value="0.1" units="cm"/>
      <inkml:brushProperty name="color" value="#CC0066"/>
    </inkml:brush>
  </inkml:definitions>
  <inkml:trace contextRef="#ctx0" brushRef="#br0">0 0 24575,'6'1'0,"0"0"0,0 0 0,0 1 0,0 0 0,-1 0 0,1 0 0,0 0 0,-1 1 0,0 0 0,0 0 0,8 7 0,11 5 0,-21-13 0,256 161 0,-229-140 0,0 1 0,-2 1 0,0 1 0,-2 2 0,-1 0 0,24 36 0,-42-54 0,0 1 0,-1 0 0,-1 1 0,0-1 0,0 1 0,-1 0 0,0 0 0,2 20 0,-5-26 0,-1 0 0,0 0 0,0-1 0,0 1 0,-1 0 0,0-1 0,0 1 0,0 0 0,-1-1 0,1 1 0,-2-1 0,1 0 0,0 0 0,-1 0 0,0 0 0,0 0 0,-1 0 0,1-1 0,-1 0 0,0 1 0,-5 2 0,-24 19-122,-2-2-1,-1-2 0,-48 23 1,54-29-753,-30 15-5951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6-14T05:07:00.182"/>
    </inkml:context>
    <inkml:brush xml:id="br0">
      <inkml:brushProperty name="width" value="0.1" units="cm"/>
      <inkml:brushProperty name="height" value="0.1" units="cm"/>
      <inkml:brushProperty name="color" value="#CC0066"/>
    </inkml:brush>
  </inkml:definitions>
  <inkml:trace contextRef="#ctx0" brushRef="#br0">0 639 24575,'2'10'0,"0"-1"0,0 0 0,1 1 0,1-1 0,-1-1 0,1 1 0,11 16 0,-4-5 0,16 37 0,-12-25 0,1 0 0,29 42 0,-44-72 0,1 0 0,-1-1 0,1 1 0,0-1 0,-1 1 0,1-1 0,0 1 0,0-1 0,0 0 0,0 0 0,0 0 0,0 0 0,0-1 0,1 1 0,-1 0 0,0-1 0,0 0 0,1 1 0,-1-1 0,0 0 0,0 0 0,1 0 0,1-1 0,7-1 0,-1 0 0,0 0 0,-1-2 0,11-3 0,-15 5 0,226-98 0,-81 32 0,90-34-299,183-65-844,7 18 0,6 19 0,487-78 0,-800 188-2177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6-14T05:07:01.458"/>
    </inkml:context>
    <inkml:brush xml:id="br0">
      <inkml:brushProperty name="width" value="0.1" units="cm"/>
      <inkml:brushProperty name="height" value="0.1" units="cm"/>
      <inkml:brushProperty name="color" value="#CC0066"/>
    </inkml:brush>
  </inkml:definitions>
  <inkml:trace contextRef="#ctx0" brushRef="#br0">159 1 24575,'1'6'0,"-1"0"0,2 0 0,-1 0 0,1 0 0,2 7 0,6 25 0,-6 12 0,-1 1 0,-3 0 0,-3 0 0,-8 55 0,-53 199 0,30-175 0,14-62 0,4 1 0,2 1 0,-8 114 0,21-142 0,1 0 0,3 0 0,1 0 0,18 78 0,26 64 0,-41-161 0,1 1 0,1-1 0,1 0 0,0-1 0,25 36 0,81 96 0,-113-150 0,15 18 60,39 38 0,-50-54-209,0 0 1,1 0-1,0-1 1,0 0-1,0 0 1,1-1-1,-1 0 1,1-1-1,14 5 1,-1-4-6678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6-14T05:07:02.477"/>
    </inkml:context>
    <inkml:brush xml:id="br0">
      <inkml:brushProperty name="width" value="0.1" units="cm"/>
      <inkml:brushProperty name="height" value="0.1" units="cm"/>
      <inkml:brushProperty name="color" value="#CC0066"/>
    </inkml:brush>
  </inkml:definitions>
  <inkml:trace contextRef="#ctx0" brushRef="#br0">1 376 24575,'189'168'0,"-110"-98"0,205 158 0,-281-226 0,1 0 0,-1 0 0,0 0 0,1 0 0,-1 0 0,1-1 0,-1 0 0,1 1 0,0-1 0,-1-1 0,1 1 0,0 0 0,0-1 0,0 0 0,6 0 0,-7-1 0,0 0 0,0 0 0,-1 0 0,1 0 0,0-1 0,0 1 0,-1-1 0,1 0 0,-1 1 0,1-1 0,-1 0 0,0 0 0,0-1 0,0 1 0,0 0 0,0-1 0,0 1 0,-1-1 0,3-5 0,5-9 0,11-20 0,-1-1 0,-3 0 0,0-1 0,11-49 0,-13 21-119,11-39-504,20-217 0,-43 257-6203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6-14T04:55:31.513"/>
    </inkml:context>
    <inkml:brush xml:id="br0">
      <inkml:brushProperty name="width" value="0.1" units="cm"/>
      <inkml:brushProperty name="height" value="0.1" units="cm"/>
      <inkml:brushProperty name="color" value="#CC0066"/>
    </inkml:brush>
  </inkml:definitions>
  <inkml:trace contextRef="#ctx0" brushRef="#br0">1 292 24575,'1130'-49'-1202,"-917"35"1023,885-64-1296,-7-46 0,-1006 109 1475,-57 7 381,-40 5 519,-43 2 979,-72 5-2073,85-2-6632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6-14T04:55:32.353"/>
    </inkml:context>
    <inkml:brush xml:id="br0">
      <inkml:brushProperty name="width" value="0.1" units="cm"/>
      <inkml:brushProperty name="height" value="0.1" units="cm"/>
      <inkml:brushProperty name="color" value="#CC0066"/>
    </inkml:brush>
  </inkml:definitions>
  <inkml:trace contextRef="#ctx0" brushRef="#br0">0 29 24575,'28'-7'0,"0"2"0,1 0 0,0 2 0,57 1 0,-40 1 0,29-1 0,200-1 0,-218 5 0,-1 3 0,101 21 0,-148-24 0,-1 1 0,0 0 0,1 0 0,-1 0 0,0 1 0,-1 1 0,1-1 0,-1 1 0,0 0 0,0 1 0,7 7 0,-12-11 0,0 1 0,0-1 0,0 1 0,0-1 0,-1 1 0,1 0 0,-1 0 0,0 0 0,0 0 0,0 0 0,0 0 0,0 0 0,-1 0 0,1 0 0,-1 0 0,0 0 0,0 0 0,0 0 0,0 0 0,-1 1 0,1-1 0,-1 0 0,0 0 0,0 0 0,0 0 0,0 0 0,0-1 0,-1 1 0,1 0 0,-1-1 0,0 1 0,0 0 0,-3 3 0,-16 16 27,-1-1 0,-1 0 0,0-2-1,-45 29 1,35-26-527,1 1 1,-31 31-1,41-31-6326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6-14T04:55:34.272"/>
    </inkml:context>
    <inkml:brush xml:id="br0">
      <inkml:brushProperty name="width" value="0.1" units="cm"/>
      <inkml:brushProperty name="height" value="0.1" units="cm"/>
      <inkml:brushProperty name="color" value="#CC0066"/>
    </inkml:brush>
  </inkml:definitions>
  <inkml:trace contextRef="#ctx0" brushRef="#br0">0 638 24575,'42'71'0,"-28"-46"0,0-1 0,2 0 0,21 24 0,-30-40 0,1 1 0,0-2 0,0 1 0,19 12 0,-23-18 0,1 1 0,-1-1 0,0-1 0,1 1 0,0-1 0,-1 0 0,1 0 0,0 0 0,-1-1 0,1 1 0,0-1 0,0 0 0,-1-1 0,9 0 0,14-6 0,0-2 0,0 0 0,-1-1 0,-1-2 0,0 0 0,32-23 0,-40 26 0,422-268 0,-75 46 0,69-11-1365,-346 201-5461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6-14T04:55:35.934"/>
    </inkml:context>
    <inkml:brush xml:id="br0">
      <inkml:brushProperty name="width" value="0.1" units="cm"/>
      <inkml:brushProperty name="height" value="0.1" units="cm"/>
      <inkml:brushProperty name="color" value="#CC0066"/>
    </inkml:brush>
  </inkml:definitions>
  <inkml:trace contextRef="#ctx0" brushRef="#br0">41 3 24575,'-1'6'0,"1"-1"0,0 1 0,1 0 0,-1-1 0,1 1 0,0 0 0,1-1 0,-1 1 0,1-1 0,0 0 0,1 1 0,-1-1 0,1 0 0,0-1 0,0 1 0,4 4 0,-7-8 0,1-1 0,-1 0 0,0 1 0,1-1 0,-1 0 0,0 0 0,1 0 0,-1 1 0,1-1 0,-1 0 0,1 0 0,-1 0 0,0 0 0,1 0 0,-1 0 0,1 0 0,-1 0 0,1 0 0,-1 0 0,1 0 0,-1 0 0,0 0 0,1 0 0,-1 0 0,1 0 0,-1 0 0,1-1 0,-1 1 0,0 0 0,1 0 0,-1-1 0,0 1 0,1 0 0,-1 0 0,0-1 0,1 1 0,-1 0 0,0-1 0,1 1 0,-1 0 0,0-1 0,0 1 0,0-1 0,1 1 0,-1 0 0,0-1 0,0 1 0,0-1 0,0 1 0,0-1 0,0 1 0,0-1 0,0 1 0,0 0 0,0-1 0,5-28 0,-5 28 0,5-51 0,-5 51 0,0 1 0,0 0 0,0 0 0,0 0 0,0-1 0,0 1 0,0 0 0,1 0 0,-1 0 0,0-1 0,0 1 0,0 0 0,-1 0 0,1-1 0,0 1 0,0 0 0,0 0 0,0-1 0,0 1 0,0 0 0,0 0 0,0 0 0,0-1 0,0 1 0,-1 0 0,1 0 0,0 0 0,0 0 0,0-1 0,0 1 0,0 0 0,-1 0 0,1 0 0,0 0 0,0 0 0,0 0 0,-1-1 0,1 1 0,0 0 0,-13 1 0,-13 7 0,25-8 0,-4 2-170,1 0-1,-1 1 0,0-1 1,1 1-1,-1 0 0,1 1 1,-4 3-1,-7 9-6655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6-14T04:56:01.027"/>
    </inkml:context>
    <inkml:brush xml:id="br0">
      <inkml:brushProperty name="width" value="0.1" units="cm"/>
      <inkml:brushProperty name="height" value="0.1" units="cm"/>
      <inkml:brushProperty name="color" value="#CC0066"/>
    </inkml:brush>
  </inkml:definitions>
  <inkml:trace contextRef="#ctx0" brushRef="#br0">242 84 24575,'20'-2'0,"1"0"0,-1-2 0,0 0 0,-1-1 0,1-1 0,24-11 0,-23 8 0,1 1 0,0 2 0,0 0 0,42-5 0,-51 10 0,-3 0 0,-1 0 0,1 1 0,0 0 0,17 3 0,-25-3 0,0 1 0,0-1 0,0 1 0,0-1 0,-1 1 0,1 0 0,0 0 0,0 0 0,-1 0 0,1 0 0,-1 0 0,1 0 0,-1 0 0,1 1 0,-1-1 0,0 1 0,1-1 0,-1 1 0,0-1 0,0 1 0,0 0 0,-1-1 0,1 1 0,0 0 0,0 0 0,-1 0 0,1 0 0,-1 0 0,0 3 0,1 25 0,-3 0 0,0-1 0,-2 1 0,-10 40 0,-6 48 0,15 198 0,7-174 0,-1-77 0,-3 77 0,2-140 0,0 1 0,-1-1 0,0 0 0,1 0 0,-1 0 0,0 0 0,0 0 0,0 0 0,0 0 0,0 0 0,-1 0 0,1-1 0,0 1 0,-1 0 0,1-1 0,-1 1 0,0-1 0,0 0 0,1 1 0,-1-1 0,0 0 0,0 0 0,0 0 0,0-1 0,0 1 0,0 0 0,-3 0 0,-8 2 0,1-1 0,-1 0 0,-21-1 0,19 0 0,-345 0-271,278-2-823,24 0-5732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6-14T04:56:02.098"/>
    </inkml:context>
    <inkml:brush xml:id="br0">
      <inkml:brushProperty name="width" value="0.1" units="cm"/>
      <inkml:brushProperty name="height" value="0.1" units="cm"/>
      <inkml:brushProperty name="color" value="#CC0066"/>
    </inkml:brush>
  </inkml:definitions>
  <inkml:trace contextRef="#ctx0" brushRef="#br0">1 179 24575,'895'21'-377,"-403"-6"-476,2166 2-2639,-1636-59 3300,-18-82-163,-739 69 860,-212 46-137,-52 9-329,-1-1-1,1 1 1,0 0 0,0 0 0,-1 0 0,1 0 0,0 0-1,0 0 1,-1 0 0,1 0 0,0 0 0,0 0 0,-1 0-1,1 0 1,0 1 0,-1-1 0,1 0 0,0 1-1,-1-1 1,1 0 0,0 1 0,-1-1 0,1 1 0,-1-1-1,2 1 1,-2 0 38,0 0 1,-1 0-1,1-1 0,0 1 1,0 0-1,-1 0 0,1-1 0,0 1 1,-1 0-1,1 0 0,-1-1 0,1 1 1,-1-1-1,1 1 0,-1 0 0,1-1 1,-1 1-1,0 0 0,-34 24-234,12-12-5958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6-14T04:56:02.888"/>
    </inkml:context>
    <inkml:brush xml:id="br0">
      <inkml:brushProperty name="width" value="0.1" units="cm"/>
      <inkml:brushProperty name="height" value="0.1" units="cm"/>
      <inkml:brushProperty name="color" value="#CC0066"/>
    </inkml:brush>
  </inkml:definitions>
  <inkml:trace contextRef="#ctx0" brushRef="#br0">1 0 24575,'14'1'0,"0"2"0,0-1 0,0 1 0,0 1 0,0 1 0,19 8 0,-8-3 0,362 148 0,-383-157 0,0 1 0,0 0 0,0-1 0,0 2 0,0-1 0,0 0 0,0 1 0,-1-1 0,1 1 0,-1 0 0,0 0 0,0 1 0,0-1 0,0 1 0,-1-1 0,1 1 0,-1 0 0,0 0 0,0 0 0,0 0 0,-1 0 0,1 1 0,-1-1 0,0 0 0,0 1 0,-1-1 0,1 1 0,-1-1 0,0 1 0,-1 5 0,2 2 0,-2 1 0,1-1 0,-2 0 0,-4 22 0,4-29 0,0 0 0,0-1 0,0 1 0,-1 0 0,0-1 0,1 1 0,-2-1 0,1 0 0,0 0 0,-1 0 0,0 0 0,0-1 0,-7 5 0,-30 18 0,-81 38 0,25-15 0,96-48 0,-30 15 0,0 2 0,2 0 0,-45 39 0,61-47-1365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6-14T04:56:03.556"/>
    </inkml:context>
    <inkml:brush xml:id="br0">
      <inkml:brushProperty name="width" value="0.1" units="cm"/>
      <inkml:brushProperty name="height" value="0.1" units="cm"/>
      <inkml:brushProperty name="color" value="#CC0066"/>
    </inkml:brush>
  </inkml:definitions>
  <inkml:trace contextRef="#ctx0" brushRef="#br0">881 0 24575,'0'4'0,"-4"7"0,-16 13 0,-16 17 0,-16 14 0,-26 21 0,-16 14 0,-7 0 0,-3 4 0,3-7 0,10-8 0,16-14 0,16-13 0,18-20 0,16-15-8191</inkml:trace>
</inkml:ink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7/3/2023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7/3/2023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13" Type="http://schemas.openxmlformats.org/officeDocument/2006/relationships/image" Target="../media/image36.png"/><Relationship Id="rId18" Type="http://schemas.openxmlformats.org/officeDocument/2006/relationships/customXml" Target="../ink/ink8.xml"/><Relationship Id="rId3" Type="http://schemas.openxmlformats.org/officeDocument/2006/relationships/image" Target="../media/image31.png"/><Relationship Id="rId21" Type="http://schemas.openxmlformats.org/officeDocument/2006/relationships/image" Target="../media/image40.png"/><Relationship Id="rId7" Type="http://schemas.openxmlformats.org/officeDocument/2006/relationships/image" Target="../media/image33.png"/><Relationship Id="rId12" Type="http://schemas.openxmlformats.org/officeDocument/2006/relationships/customXml" Target="../ink/ink5.xml"/><Relationship Id="rId17" Type="http://schemas.openxmlformats.org/officeDocument/2006/relationships/image" Target="../media/image38.png"/><Relationship Id="rId2" Type="http://schemas.openxmlformats.org/officeDocument/2006/relationships/image" Target="../media/image30.png"/><Relationship Id="rId16" Type="http://schemas.openxmlformats.org/officeDocument/2006/relationships/customXml" Target="../ink/ink7.xml"/><Relationship Id="rId20" Type="http://schemas.openxmlformats.org/officeDocument/2006/relationships/customXml" Target="../ink/ink9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11" Type="http://schemas.openxmlformats.org/officeDocument/2006/relationships/image" Target="../media/image35.png"/><Relationship Id="rId24" Type="http://schemas.openxmlformats.org/officeDocument/2006/relationships/image" Target="../media/image42.png"/><Relationship Id="rId5" Type="http://schemas.openxmlformats.org/officeDocument/2006/relationships/image" Target="../media/image32.png"/><Relationship Id="rId15" Type="http://schemas.openxmlformats.org/officeDocument/2006/relationships/image" Target="../media/image37.png"/><Relationship Id="rId23" Type="http://schemas.openxmlformats.org/officeDocument/2006/relationships/image" Target="../media/image41.png"/><Relationship Id="rId10" Type="http://schemas.openxmlformats.org/officeDocument/2006/relationships/customXml" Target="../ink/ink4.xml"/><Relationship Id="rId19" Type="http://schemas.openxmlformats.org/officeDocument/2006/relationships/image" Target="../media/image39.png"/><Relationship Id="rId4" Type="http://schemas.openxmlformats.org/officeDocument/2006/relationships/customXml" Target="../ink/ink1.xml"/><Relationship Id="rId9" Type="http://schemas.openxmlformats.org/officeDocument/2006/relationships/image" Target="../media/image34.png"/><Relationship Id="rId14" Type="http://schemas.openxmlformats.org/officeDocument/2006/relationships/customXml" Target="../ink/ink6.xml"/><Relationship Id="rId22" Type="http://schemas.openxmlformats.org/officeDocument/2006/relationships/customXml" Target="../ink/ink10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13" Type="http://schemas.openxmlformats.org/officeDocument/2006/relationships/customXml" Target="../ink/ink15.xml"/><Relationship Id="rId3" Type="http://schemas.openxmlformats.org/officeDocument/2006/relationships/customXml" Target="../ink/ink11.xml"/><Relationship Id="rId7" Type="http://schemas.openxmlformats.org/officeDocument/2006/relationships/customXml" Target="../ink/ink13.xml"/><Relationship Id="rId12" Type="http://schemas.openxmlformats.org/officeDocument/2006/relationships/image" Target="../media/image49.png"/><Relationship Id="rId2" Type="http://schemas.openxmlformats.org/officeDocument/2006/relationships/image" Target="../media/image43.png"/><Relationship Id="rId16" Type="http://schemas.openxmlformats.org/officeDocument/2006/relationships/image" Target="../media/image5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png"/><Relationship Id="rId11" Type="http://schemas.openxmlformats.org/officeDocument/2006/relationships/customXml" Target="../ink/ink14.xml"/><Relationship Id="rId5" Type="http://schemas.openxmlformats.org/officeDocument/2006/relationships/customXml" Target="../ink/ink12.xml"/><Relationship Id="rId15" Type="http://schemas.openxmlformats.org/officeDocument/2006/relationships/customXml" Target="../ink/ink16.xml"/><Relationship Id="rId10" Type="http://schemas.openxmlformats.org/officeDocument/2006/relationships/image" Target="../media/image48.png"/><Relationship Id="rId4" Type="http://schemas.openxmlformats.org/officeDocument/2006/relationships/image" Target="../media/image44.png"/><Relationship Id="rId9" Type="http://schemas.openxmlformats.org/officeDocument/2006/relationships/image" Target="../media/image47.png"/><Relationship Id="rId14" Type="http://schemas.openxmlformats.org/officeDocument/2006/relationships/image" Target="../media/image5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customXml" Target="../ink/ink19.xml"/><Relationship Id="rId3" Type="http://schemas.openxmlformats.org/officeDocument/2006/relationships/image" Target="../media/image57.png"/><Relationship Id="rId7" Type="http://schemas.openxmlformats.org/officeDocument/2006/relationships/image" Target="../media/image59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8.xml"/><Relationship Id="rId5" Type="http://schemas.openxmlformats.org/officeDocument/2006/relationships/image" Target="../media/image58.png"/><Relationship Id="rId4" Type="http://schemas.openxmlformats.org/officeDocument/2006/relationships/customXml" Target="../ink/ink17.xml"/><Relationship Id="rId9" Type="http://schemas.openxmlformats.org/officeDocument/2006/relationships/image" Target="../media/image6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4.png"/><Relationship Id="rId4" Type="http://schemas.openxmlformats.org/officeDocument/2006/relationships/image" Target="../media/image63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836AF-C532-107D-7792-B81C41B9DF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62065" y="1066801"/>
            <a:ext cx="9098060" cy="2572138"/>
          </a:xfrm>
        </p:spPr>
        <p:txBody>
          <a:bodyPr>
            <a:normAutofit/>
          </a:bodyPr>
          <a:lstStyle/>
          <a:p>
            <a:r>
              <a:rPr lang="en-IN" sz="6000" b="1" dirty="0">
                <a:latin typeface="Verdana" panose="020B0604030504040204" pitchFamily="34" charset="0"/>
                <a:ea typeface="Verdana" panose="020B0604030504040204" pitchFamily="34" charset="0"/>
              </a:rPr>
              <a:t>SNOWFLAKE NOTES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A484E5-93BF-1CD3-9A81-8BB56D4B970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By</a:t>
            </a:r>
            <a:r>
              <a:rPr lang="en-IN" sz="2400" dirty="0">
                <a:latin typeface="Verdana" panose="020B0604030504040204" pitchFamily="34" charset="0"/>
                <a:ea typeface="Verdana" panose="020B0604030504040204" pitchFamily="34" charset="0"/>
              </a:rPr>
              <a:t> DHRUV Dholariya</a:t>
            </a:r>
          </a:p>
        </p:txBody>
      </p:sp>
    </p:spTree>
    <p:extLst>
      <p:ext uri="{BB962C8B-B14F-4D97-AF65-F5344CB8AC3E}">
        <p14:creationId xmlns:p14="http://schemas.microsoft.com/office/powerpoint/2010/main" val="28424717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F5392-9921-AE08-50E4-45702F6AB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9CF4ED-B988-0F85-91E9-F11CFAB22C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71883D-AEE7-30B4-091E-D2CA552397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17219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BD517-7AA9-D6BB-76EF-1132F31F5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Chapter - 2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CB8085-67BE-AF4C-BC85-D001EEEF23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N" sz="6000" b="1" dirty="0"/>
              <a:t>Snowflake Architecture </a:t>
            </a:r>
          </a:p>
        </p:txBody>
      </p:sp>
    </p:spTree>
    <p:extLst>
      <p:ext uri="{BB962C8B-B14F-4D97-AF65-F5344CB8AC3E}">
        <p14:creationId xmlns:p14="http://schemas.microsoft.com/office/powerpoint/2010/main" val="33432639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CDD9A-23F0-56C8-366F-C848915A43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5C8ADC-20C8-02A8-7751-3245317015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5A4E41-6B96-59C9-63EE-06C33DF925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160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AD287-AD29-7E9D-C39C-65E98AB6C6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730384-063B-9D8E-0E8A-126D13C234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E14E77-D606-2B41-C98F-6894A70B87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6265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B127D-933C-19A6-D572-019C3AB72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Chapter - 3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0E7298-48B6-B297-D267-353854A1AC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N" sz="4800" b="1" dirty="0"/>
              <a:t>All Syntax and Snowflake Objects</a:t>
            </a:r>
          </a:p>
        </p:txBody>
      </p:sp>
    </p:spTree>
    <p:extLst>
      <p:ext uri="{BB962C8B-B14F-4D97-AF65-F5344CB8AC3E}">
        <p14:creationId xmlns:p14="http://schemas.microsoft.com/office/powerpoint/2010/main" val="12812672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087717-AA7C-1524-FF1F-8C94825477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3834" y="406574"/>
            <a:ext cx="10131425" cy="1954072"/>
          </a:xfrm>
        </p:spPr>
        <p:txBody>
          <a:bodyPr/>
          <a:lstStyle/>
          <a:p>
            <a:r>
              <a:rPr lang="en-IN" dirty="0"/>
              <a:t>To See your account details and role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E481116-00A5-95A0-EFD7-B1413FB394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2209" y="1965332"/>
            <a:ext cx="5540220" cy="3657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9364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B5628-5D57-1E42-A219-B304CA8DAA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543DC5-17D9-FC86-A828-AAF0C20B2C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D519D1-E958-F394-B5C3-80415963EF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049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D1D22-5296-AC69-CF12-CD22DAB1A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254C40-5307-9D5B-0D9F-3F7AEA9C6F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D3E088-FFA3-5C1C-AB77-5AAEB4764D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8884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CC1CA-E2B7-A2A4-177A-DC7C9A943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Creating database and schema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D65B38F-0EBD-652B-8AB9-0137BD5D08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00595" y="2086410"/>
            <a:ext cx="2979512" cy="1916423"/>
          </a:xfrm>
        </p:spPr>
        <p:txBody>
          <a:bodyPr/>
          <a:lstStyle/>
          <a:p>
            <a:r>
              <a:rPr lang="en-IN" dirty="0"/>
              <a:t>If name in not given in “ ” then it take it in upper case by default</a:t>
            </a:r>
          </a:p>
          <a:p>
            <a:endParaRPr lang="en-IN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6FDBD24-5E7F-B87B-D3C4-2ECB734DE0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616" y="1888214"/>
            <a:ext cx="4921897" cy="290392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E3DDE61-18DB-A59E-529F-96A1E40C2C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616" y="5051800"/>
            <a:ext cx="7305341" cy="1087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9904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803D96-DC25-C4EB-0C71-B9F9C0CC8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FEA744-A939-571C-D646-4525311A5B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839755"/>
            <a:ext cx="10856166" cy="495144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IN" sz="9600" b="1" dirty="0"/>
              <a:t>TABLES OBJECT</a:t>
            </a:r>
          </a:p>
        </p:txBody>
      </p:sp>
    </p:spTree>
    <p:extLst>
      <p:ext uri="{BB962C8B-B14F-4D97-AF65-F5344CB8AC3E}">
        <p14:creationId xmlns:p14="http://schemas.microsoft.com/office/powerpoint/2010/main" val="1200409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9A214-651B-72C3-F102-00D0DB0F7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Chapter - 1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944B7E-28AF-01B5-498B-2FAC5FD4DA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N" sz="6600" dirty="0"/>
              <a:t>Introduction to snowflake</a:t>
            </a:r>
          </a:p>
        </p:txBody>
      </p:sp>
    </p:spTree>
    <p:extLst>
      <p:ext uri="{BB962C8B-B14F-4D97-AF65-F5344CB8AC3E}">
        <p14:creationId xmlns:p14="http://schemas.microsoft.com/office/powerpoint/2010/main" val="419111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3BB9A-BDF1-21DF-F32C-D064F3124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Creating a table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14528CD-D450-4AE6-7404-1DE56DDEF2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96037" y="457347"/>
            <a:ext cx="4976562" cy="3217039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69C6FA0-3E26-2E1C-BFB7-715DEA52A1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5513" y="4069905"/>
            <a:ext cx="8946655" cy="2469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114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FB871-A72B-3745-7A7E-F70308084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Inserting into table 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FB51DAD-1D2B-9F1C-56B7-1B89C2DA71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18340" y="4743651"/>
            <a:ext cx="8146294" cy="1293255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552F90C-742A-2585-6331-241B81915D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340" y="1774652"/>
            <a:ext cx="9998886" cy="2679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6608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A322729-4778-8AC6-7AFE-0B749785C2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2024" y="2618853"/>
            <a:ext cx="5621006" cy="3802044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B382FE0-64E7-78AF-7F4C-BB4E249BD5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2024" y="327354"/>
            <a:ext cx="4657744" cy="145626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76BF19D-98E2-3157-98CB-CAAFE99E04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2024" y="1783621"/>
            <a:ext cx="6142252" cy="457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1488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B8AE9-5C49-5A5E-84CC-057FCDAC3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846D5E8B-D8DE-5B95-B881-DE091B8434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801" y="3915054"/>
            <a:ext cx="4953429" cy="579170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EEB9706-B17A-278D-7AC9-C9E85B425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1" y="609599"/>
            <a:ext cx="4850723" cy="175104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735EE17-549F-C247-1A18-57FF539C0C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1" y="2209343"/>
            <a:ext cx="7026249" cy="1562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8706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8828C2-471D-E441-DA07-BC0C78F7C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Create table as select statement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24BFF75-726F-B21E-62B3-2B58BCDAF1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91075" y="2078877"/>
            <a:ext cx="8465360" cy="2713257"/>
          </a:xfrm>
        </p:spPr>
      </p:pic>
    </p:spTree>
    <p:extLst>
      <p:ext uri="{BB962C8B-B14F-4D97-AF65-F5344CB8AC3E}">
        <p14:creationId xmlns:p14="http://schemas.microsoft.com/office/powerpoint/2010/main" val="36407025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E388B5A-A835-2FE7-32D1-F3C3C047AF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2495" y="331930"/>
            <a:ext cx="10131425" cy="9277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4000" b="1" dirty="0"/>
              <a:t>Constraints in Table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BA03D21-8009-BB9F-6EE8-7218EB1C64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335" y="1424104"/>
            <a:ext cx="4054600" cy="171540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ED44FB7-AB51-F769-681C-BD91B835CC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334" y="3139510"/>
            <a:ext cx="5020163" cy="1609771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7E83E358-5673-0C1F-4421-795F6F5513F3}"/>
              </a:ext>
            </a:extLst>
          </p:cNvPr>
          <p:cNvGrpSpPr/>
          <p:nvPr/>
        </p:nvGrpSpPr>
        <p:grpSpPr>
          <a:xfrm>
            <a:off x="5252488" y="3222470"/>
            <a:ext cx="2724840" cy="614880"/>
            <a:chOff x="5252488" y="3222470"/>
            <a:chExt cx="2724840" cy="61488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11" name="Ink 10">
                  <a:extLst>
                    <a:ext uri="{FF2B5EF4-FFF2-40B4-BE49-F238E27FC236}">
                      <a16:creationId xmlns:a16="http://schemas.microsoft.com/office/drawing/2014/main" id="{B050CC3C-F121-8B93-97D8-697F506BBFA0}"/>
                    </a:ext>
                  </a:extLst>
                </p14:cNvPr>
                <p14:cNvContentPartPr/>
                <p14:nvPr/>
              </p14:nvContentPartPr>
              <p14:xfrm>
                <a:off x="5252488" y="3265670"/>
                <a:ext cx="357120" cy="571680"/>
              </p14:xfrm>
            </p:contentPart>
          </mc:Choice>
          <mc:Fallback xmlns="">
            <p:pic>
              <p:nvPicPr>
                <p:cNvPr id="11" name="Ink 10">
                  <a:extLst>
                    <a:ext uri="{FF2B5EF4-FFF2-40B4-BE49-F238E27FC236}">
                      <a16:creationId xmlns:a16="http://schemas.microsoft.com/office/drawing/2014/main" id="{B050CC3C-F121-8B93-97D8-697F506BBFA0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5234848" y="3247670"/>
                  <a:ext cx="392760" cy="607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12" name="Ink 11">
                  <a:extLst>
                    <a:ext uri="{FF2B5EF4-FFF2-40B4-BE49-F238E27FC236}">
                      <a16:creationId xmlns:a16="http://schemas.microsoft.com/office/drawing/2014/main" id="{74051E9B-2EC2-ED8C-CAB7-C6C1C2E199ED}"/>
                    </a:ext>
                  </a:extLst>
                </p14:cNvPr>
                <p14:cNvContentPartPr/>
                <p14:nvPr/>
              </p14:nvContentPartPr>
              <p14:xfrm>
                <a:off x="5681968" y="3487430"/>
                <a:ext cx="1312560" cy="105120"/>
              </p14:xfrm>
            </p:contentPart>
          </mc:Choice>
          <mc:Fallback xmlns="">
            <p:pic>
              <p:nvPicPr>
                <p:cNvPr id="12" name="Ink 11">
                  <a:extLst>
                    <a:ext uri="{FF2B5EF4-FFF2-40B4-BE49-F238E27FC236}">
                      <a16:creationId xmlns:a16="http://schemas.microsoft.com/office/drawing/2014/main" id="{74051E9B-2EC2-ED8C-CAB7-C6C1C2E199ED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5664328" y="3469430"/>
                  <a:ext cx="1348200" cy="140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13" name="Ink 12">
                  <a:extLst>
                    <a:ext uri="{FF2B5EF4-FFF2-40B4-BE49-F238E27FC236}">
                      <a16:creationId xmlns:a16="http://schemas.microsoft.com/office/drawing/2014/main" id="{5D830DCE-FAC4-E27A-861A-05521254852B}"/>
                    </a:ext>
                  </a:extLst>
                </p14:cNvPr>
                <p14:cNvContentPartPr/>
                <p14:nvPr/>
              </p14:nvContentPartPr>
              <p14:xfrm>
                <a:off x="6718048" y="3441710"/>
                <a:ext cx="355320" cy="159840"/>
              </p14:xfrm>
            </p:contentPart>
          </mc:Choice>
          <mc:Fallback xmlns="">
            <p:pic>
              <p:nvPicPr>
                <p:cNvPr id="13" name="Ink 12">
                  <a:extLst>
                    <a:ext uri="{FF2B5EF4-FFF2-40B4-BE49-F238E27FC236}">
                      <a16:creationId xmlns:a16="http://schemas.microsoft.com/office/drawing/2014/main" id="{5D830DCE-FAC4-E27A-861A-05521254852B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6700048" y="3424070"/>
                  <a:ext cx="390960" cy="195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5" name="Ink 14">
                  <a:extLst>
                    <a:ext uri="{FF2B5EF4-FFF2-40B4-BE49-F238E27FC236}">
                      <a16:creationId xmlns:a16="http://schemas.microsoft.com/office/drawing/2014/main" id="{507713A6-0B81-E153-615C-DA61EF9550AE}"/>
                    </a:ext>
                  </a:extLst>
                </p14:cNvPr>
                <p14:cNvContentPartPr/>
                <p14:nvPr/>
              </p14:nvContentPartPr>
              <p14:xfrm>
                <a:off x="7324648" y="3222470"/>
                <a:ext cx="652680" cy="322920"/>
              </p14:xfrm>
            </p:contentPart>
          </mc:Choice>
          <mc:Fallback xmlns="">
            <p:pic>
              <p:nvPicPr>
                <p:cNvPr id="15" name="Ink 14">
                  <a:extLst>
                    <a:ext uri="{FF2B5EF4-FFF2-40B4-BE49-F238E27FC236}">
                      <a16:creationId xmlns:a16="http://schemas.microsoft.com/office/drawing/2014/main" id="{507713A6-0B81-E153-615C-DA61EF9550AE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7306648" y="3204830"/>
                  <a:ext cx="688320" cy="358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16" name="Ink 15">
                  <a:extLst>
                    <a:ext uri="{FF2B5EF4-FFF2-40B4-BE49-F238E27FC236}">
                      <a16:creationId xmlns:a16="http://schemas.microsoft.com/office/drawing/2014/main" id="{5491ACD9-8435-9124-A1DF-6787A0DC7C3A}"/>
                    </a:ext>
                  </a:extLst>
                </p14:cNvPr>
                <p14:cNvContentPartPr/>
                <p14:nvPr/>
              </p14:nvContentPartPr>
              <p14:xfrm>
                <a:off x="7543168" y="3311390"/>
                <a:ext cx="35640" cy="36720"/>
              </p14:xfrm>
            </p:contentPart>
          </mc:Choice>
          <mc:Fallback xmlns="">
            <p:pic>
              <p:nvPicPr>
                <p:cNvPr id="16" name="Ink 15">
                  <a:extLst>
                    <a:ext uri="{FF2B5EF4-FFF2-40B4-BE49-F238E27FC236}">
                      <a16:creationId xmlns:a16="http://schemas.microsoft.com/office/drawing/2014/main" id="{5491ACD9-8435-9124-A1DF-6787A0DC7C3A}"/>
                    </a:ext>
                  </a:extLst>
                </p:cNvPr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7525168" y="3293390"/>
                  <a:ext cx="71280" cy="7236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3646E74-D4D4-8083-3263-E451F613A937}"/>
              </a:ext>
            </a:extLst>
          </p:cNvPr>
          <p:cNvGrpSpPr/>
          <p:nvPr/>
        </p:nvGrpSpPr>
        <p:grpSpPr>
          <a:xfrm>
            <a:off x="5063488" y="4346030"/>
            <a:ext cx="2942640" cy="421920"/>
            <a:chOff x="5063488" y="4346030"/>
            <a:chExt cx="2942640" cy="42192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18" name="Ink 17">
                  <a:extLst>
                    <a:ext uri="{FF2B5EF4-FFF2-40B4-BE49-F238E27FC236}">
                      <a16:creationId xmlns:a16="http://schemas.microsoft.com/office/drawing/2014/main" id="{37D28543-4BDD-19D9-45F3-EA1367AA5BB4}"/>
                    </a:ext>
                  </a:extLst>
                </p14:cNvPr>
                <p14:cNvContentPartPr/>
                <p14:nvPr/>
              </p14:nvContentPartPr>
              <p14:xfrm>
                <a:off x="5063488" y="4346030"/>
                <a:ext cx="243000" cy="385920"/>
              </p14:xfrm>
            </p:contentPart>
          </mc:Choice>
          <mc:Fallback xmlns="">
            <p:pic>
              <p:nvPicPr>
                <p:cNvPr id="18" name="Ink 17">
                  <a:extLst>
                    <a:ext uri="{FF2B5EF4-FFF2-40B4-BE49-F238E27FC236}">
                      <a16:creationId xmlns:a16="http://schemas.microsoft.com/office/drawing/2014/main" id="{37D28543-4BDD-19D9-45F3-EA1367AA5BB4}"/>
                    </a:ext>
                  </a:extLst>
                </p:cNvPr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5045848" y="4328390"/>
                  <a:ext cx="278640" cy="421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19" name="Ink 18">
                  <a:extLst>
                    <a:ext uri="{FF2B5EF4-FFF2-40B4-BE49-F238E27FC236}">
                      <a16:creationId xmlns:a16="http://schemas.microsoft.com/office/drawing/2014/main" id="{A8CADED0-ECB7-D170-2371-5787560AAD6B}"/>
                    </a:ext>
                  </a:extLst>
                </p14:cNvPr>
                <p14:cNvContentPartPr/>
                <p14:nvPr/>
              </p14:nvContentPartPr>
              <p14:xfrm>
                <a:off x="5262208" y="4507310"/>
                <a:ext cx="2307240" cy="83520"/>
              </p14:xfrm>
            </p:contentPart>
          </mc:Choice>
          <mc:Fallback xmlns="">
            <p:pic>
              <p:nvPicPr>
                <p:cNvPr id="19" name="Ink 18">
                  <a:extLst>
                    <a:ext uri="{FF2B5EF4-FFF2-40B4-BE49-F238E27FC236}">
                      <a16:creationId xmlns:a16="http://schemas.microsoft.com/office/drawing/2014/main" id="{A8CADED0-ECB7-D170-2371-5787560AAD6B}"/>
                    </a:ext>
                  </a:extLst>
                </p:cNvPr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5244568" y="4489670"/>
                  <a:ext cx="2342880" cy="119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">
              <p14:nvContentPartPr>
                <p14:cNvPr id="20" name="Ink 19">
                  <a:extLst>
                    <a:ext uri="{FF2B5EF4-FFF2-40B4-BE49-F238E27FC236}">
                      <a16:creationId xmlns:a16="http://schemas.microsoft.com/office/drawing/2014/main" id="{849EDDD7-E6EF-F34A-103C-0CE9887BB58E}"/>
                    </a:ext>
                  </a:extLst>
                </p14:cNvPr>
                <p14:cNvContentPartPr/>
                <p14:nvPr/>
              </p14:nvContentPartPr>
              <p14:xfrm>
                <a:off x="7408168" y="4441430"/>
                <a:ext cx="217440" cy="258120"/>
              </p14:xfrm>
            </p:contentPart>
          </mc:Choice>
          <mc:Fallback xmlns="">
            <p:pic>
              <p:nvPicPr>
                <p:cNvPr id="20" name="Ink 19">
                  <a:extLst>
                    <a:ext uri="{FF2B5EF4-FFF2-40B4-BE49-F238E27FC236}">
                      <a16:creationId xmlns:a16="http://schemas.microsoft.com/office/drawing/2014/main" id="{849EDDD7-E6EF-F34A-103C-0CE9887BB58E}"/>
                    </a:ext>
                  </a:extLst>
                </p:cNvPr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7390528" y="4423430"/>
                  <a:ext cx="253080" cy="293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">
              <p14:nvContentPartPr>
                <p14:cNvPr id="21" name="Ink 20">
                  <a:extLst>
                    <a:ext uri="{FF2B5EF4-FFF2-40B4-BE49-F238E27FC236}">
                      <a16:creationId xmlns:a16="http://schemas.microsoft.com/office/drawing/2014/main" id="{7115BFA2-49FE-0D03-EEAD-A7A6A828C921}"/>
                    </a:ext>
                  </a:extLst>
                </p14:cNvPr>
                <p14:cNvContentPartPr/>
                <p14:nvPr/>
              </p14:nvContentPartPr>
              <p14:xfrm>
                <a:off x="7688608" y="4441430"/>
                <a:ext cx="317520" cy="294120"/>
              </p14:xfrm>
            </p:contentPart>
          </mc:Choice>
          <mc:Fallback xmlns="">
            <p:pic>
              <p:nvPicPr>
                <p:cNvPr id="21" name="Ink 20">
                  <a:extLst>
                    <a:ext uri="{FF2B5EF4-FFF2-40B4-BE49-F238E27FC236}">
                      <a16:creationId xmlns:a16="http://schemas.microsoft.com/office/drawing/2014/main" id="{7115BFA2-49FE-0D03-EEAD-A7A6A828C921}"/>
                    </a:ext>
                  </a:extLst>
                </p:cNvPr>
                <p:cNvPicPr/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7670608" y="4423430"/>
                  <a:ext cx="353160" cy="329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">
              <p14:nvContentPartPr>
                <p14:cNvPr id="22" name="Ink 21">
                  <a:extLst>
                    <a:ext uri="{FF2B5EF4-FFF2-40B4-BE49-F238E27FC236}">
                      <a16:creationId xmlns:a16="http://schemas.microsoft.com/office/drawing/2014/main" id="{01A35A7F-0972-2A9E-A237-809C0141BD96}"/>
                    </a:ext>
                  </a:extLst>
                </p14:cNvPr>
                <p14:cNvContentPartPr/>
                <p14:nvPr/>
              </p14:nvContentPartPr>
              <p14:xfrm>
                <a:off x="7735048" y="4469150"/>
                <a:ext cx="254880" cy="298800"/>
              </p14:xfrm>
            </p:contentPart>
          </mc:Choice>
          <mc:Fallback xmlns="">
            <p:pic>
              <p:nvPicPr>
                <p:cNvPr id="22" name="Ink 21">
                  <a:extLst>
                    <a:ext uri="{FF2B5EF4-FFF2-40B4-BE49-F238E27FC236}">
                      <a16:creationId xmlns:a16="http://schemas.microsoft.com/office/drawing/2014/main" id="{01A35A7F-0972-2A9E-A237-809C0141BD96}"/>
                    </a:ext>
                  </a:extLst>
                </p:cNvPr>
                <p:cNvPicPr/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7717048" y="4451150"/>
                  <a:ext cx="290520" cy="334440"/>
                </a:xfrm>
                <a:prstGeom prst="rect">
                  <a:avLst/>
                </a:prstGeom>
              </p:spPr>
            </p:pic>
          </mc:Fallback>
        </mc:AlternateContent>
      </p:grpSp>
      <p:pic>
        <p:nvPicPr>
          <p:cNvPr id="25" name="Picture 24">
            <a:extLst>
              <a:ext uri="{FF2B5EF4-FFF2-40B4-BE49-F238E27FC236}">
                <a16:creationId xmlns:a16="http://schemas.microsoft.com/office/drawing/2014/main" id="{B676669C-7070-2C4F-2E95-877CAE9B80B2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1115059" y="5347166"/>
            <a:ext cx="9292876" cy="653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03570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7DE85-06F7-950C-76D1-774B4EE357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270" y="105747"/>
            <a:ext cx="10131425" cy="1456267"/>
          </a:xfrm>
        </p:spPr>
        <p:txBody>
          <a:bodyPr>
            <a:noAutofit/>
          </a:bodyPr>
          <a:lstStyle/>
          <a:p>
            <a:r>
              <a:rPr lang="en-IN" sz="2400" b="1" dirty="0">
                <a:latin typeface="Verdana" panose="020B0604030504040204" pitchFamily="34" charset="0"/>
                <a:ea typeface="Verdana" panose="020B0604030504040204" pitchFamily="34" charset="0"/>
              </a:rPr>
              <a:t>How to load data from local environment if data size if bigger then 100  mb 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98F92E7-F8B8-46E6-8C56-7A3C6D8DF5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7891" y="1562014"/>
            <a:ext cx="5140404" cy="1456266"/>
          </a:xfr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7BAD3B12-BC3F-77F8-A648-42903B054DAC}"/>
              </a:ext>
            </a:extLst>
          </p:cNvPr>
          <p:cNvGrpSpPr/>
          <p:nvPr/>
        </p:nvGrpSpPr>
        <p:grpSpPr>
          <a:xfrm>
            <a:off x="3209488" y="2701910"/>
            <a:ext cx="997200" cy="209880"/>
            <a:chOff x="3209488" y="2701910"/>
            <a:chExt cx="997200" cy="20988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">
              <p14:nvContentPartPr>
                <p14:cNvPr id="6" name="Ink 5">
                  <a:extLst>
                    <a:ext uri="{FF2B5EF4-FFF2-40B4-BE49-F238E27FC236}">
                      <a16:creationId xmlns:a16="http://schemas.microsoft.com/office/drawing/2014/main" id="{9E09C34D-22A0-B6EC-9645-88AD7B8D77F3}"/>
                    </a:ext>
                  </a:extLst>
                </p14:cNvPr>
                <p14:cNvContentPartPr/>
                <p14:nvPr/>
              </p14:nvContentPartPr>
              <p14:xfrm>
                <a:off x="3209488" y="2701910"/>
                <a:ext cx="452880" cy="142560"/>
              </p14:xfrm>
            </p:contentPart>
          </mc:Choice>
          <mc:Fallback xmlns="">
            <p:pic>
              <p:nvPicPr>
                <p:cNvPr id="6" name="Ink 5">
                  <a:extLst>
                    <a:ext uri="{FF2B5EF4-FFF2-40B4-BE49-F238E27FC236}">
                      <a16:creationId xmlns:a16="http://schemas.microsoft.com/office/drawing/2014/main" id="{9E09C34D-22A0-B6EC-9645-88AD7B8D77F3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3191488" y="2683910"/>
                  <a:ext cx="488520" cy="178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7" name="Ink 6">
                  <a:extLst>
                    <a:ext uri="{FF2B5EF4-FFF2-40B4-BE49-F238E27FC236}">
                      <a16:creationId xmlns:a16="http://schemas.microsoft.com/office/drawing/2014/main" id="{A3B71B85-23AB-F184-FBAE-6E4A15C6C4EB}"/>
                    </a:ext>
                  </a:extLst>
                </p14:cNvPr>
                <p14:cNvContentPartPr/>
                <p14:nvPr/>
              </p14:nvContentPartPr>
              <p14:xfrm>
                <a:off x="3881248" y="2811350"/>
                <a:ext cx="246240" cy="25200"/>
              </p14:xfrm>
            </p:contentPart>
          </mc:Choice>
          <mc:Fallback xmlns="">
            <p:pic>
              <p:nvPicPr>
                <p:cNvPr id="7" name="Ink 6">
                  <a:extLst>
                    <a:ext uri="{FF2B5EF4-FFF2-40B4-BE49-F238E27FC236}">
                      <a16:creationId xmlns:a16="http://schemas.microsoft.com/office/drawing/2014/main" id="{A3B71B85-23AB-F184-FBAE-6E4A15C6C4EB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3863608" y="2793710"/>
                  <a:ext cx="281880" cy="60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8" name="Ink 7">
                  <a:extLst>
                    <a:ext uri="{FF2B5EF4-FFF2-40B4-BE49-F238E27FC236}">
                      <a16:creationId xmlns:a16="http://schemas.microsoft.com/office/drawing/2014/main" id="{36BEFCBC-CE8D-EC27-74AE-56C2E8C9E975}"/>
                    </a:ext>
                  </a:extLst>
                </p14:cNvPr>
                <p14:cNvContentPartPr/>
                <p14:nvPr/>
              </p14:nvContentPartPr>
              <p14:xfrm>
                <a:off x="4095808" y="2743310"/>
                <a:ext cx="110880" cy="168480"/>
              </p14:xfrm>
            </p:contentPart>
          </mc:Choice>
          <mc:Fallback xmlns="">
            <p:pic>
              <p:nvPicPr>
                <p:cNvPr id="8" name="Ink 7">
                  <a:extLst>
                    <a:ext uri="{FF2B5EF4-FFF2-40B4-BE49-F238E27FC236}">
                      <a16:creationId xmlns:a16="http://schemas.microsoft.com/office/drawing/2014/main" id="{36BEFCBC-CE8D-EC27-74AE-56C2E8C9E975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4078168" y="2725310"/>
                  <a:ext cx="146520" cy="20412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9D6FC235-3EB6-2A08-A6B8-1BBA2FA96F9E}"/>
              </a:ext>
            </a:extLst>
          </p:cNvPr>
          <p:cNvSpPr txBox="1"/>
          <p:nvPr/>
        </p:nvSpPr>
        <p:spPr>
          <a:xfrm>
            <a:off x="4238420" y="2588524"/>
            <a:ext cx="1319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err="1">
                <a:solidFill>
                  <a:schemeClr val="bg1">
                    <a:lumMod val="95000"/>
                    <a:lumOff val="5000"/>
                  </a:schemeClr>
                </a:solidFill>
              </a:rPr>
              <a:t>my_stg</a:t>
            </a:r>
            <a:endParaRPr lang="en-IN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9ED7B94-82F3-B4F3-A358-D93EC8AB4C3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30008" y="2414374"/>
            <a:ext cx="5197290" cy="176799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81E5C09-1654-3AB3-E820-C96B2763B13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42344" y="5139762"/>
            <a:ext cx="2231226" cy="486597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35902B00-FD7F-3259-B173-6621E481AAD5}"/>
              </a:ext>
            </a:extLst>
          </p:cNvPr>
          <p:cNvGrpSpPr/>
          <p:nvPr/>
        </p:nvGrpSpPr>
        <p:grpSpPr>
          <a:xfrm>
            <a:off x="3023008" y="4778030"/>
            <a:ext cx="1243080" cy="1184760"/>
            <a:chOff x="3023008" y="4778030"/>
            <a:chExt cx="1243080" cy="11847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15" name="Ink 14">
                  <a:extLst>
                    <a:ext uri="{FF2B5EF4-FFF2-40B4-BE49-F238E27FC236}">
                      <a16:creationId xmlns:a16="http://schemas.microsoft.com/office/drawing/2014/main" id="{2CCD3CEC-68C0-6326-36C9-AF898D5B113F}"/>
                    </a:ext>
                  </a:extLst>
                </p14:cNvPr>
                <p14:cNvContentPartPr/>
                <p14:nvPr/>
              </p14:nvContentPartPr>
              <p14:xfrm>
                <a:off x="3023008" y="4778030"/>
                <a:ext cx="534600" cy="1184760"/>
              </p14:xfrm>
            </p:contentPart>
          </mc:Choice>
          <mc:Fallback xmlns="">
            <p:pic>
              <p:nvPicPr>
                <p:cNvPr id="15" name="Ink 14">
                  <a:extLst>
                    <a:ext uri="{FF2B5EF4-FFF2-40B4-BE49-F238E27FC236}">
                      <a16:creationId xmlns:a16="http://schemas.microsoft.com/office/drawing/2014/main" id="{2CCD3CEC-68C0-6326-36C9-AF898D5B113F}"/>
                    </a:ext>
                  </a:extLst>
                </p:cNvPr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3005008" y="4760390"/>
                  <a:ext cx="570240" cy="1220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">
              <p14:nvContentPartPr>
                <p14:cNvPr id="16" name="Ink 15">
                  <a:extLst>
                    <a:ext uri="{FF2B5EF4-FFF2-40B4-BE49-F238E27FC236}">
                      <a16:creationId xmlns:a16="http://schemas.microsoft.com/office/drawing/2014/main" id="{1215694B-C523-DD49-10D2-372EF53C7C35}"/>
                    </a:ext>
                  </a:extLst>
                </p14:cNvPr>
                <p14:cNvContentPartPr/>
                <p14:nvPr/>
              </p14:nvContentPartPr>
              <p14:xfrm>
                <a:off x="3676408" y="5561030"/>
                <a:ext cx="515160" cy="57600"/>
              </p14:xfrm>
            </p:contentPart>
          </mc:Choice>
          <mc:Fallback xmlns="">
            <p:pic>
              <p:nvPicPr>
                <p:cNvPr id="16" name="Ink 15">
                  <a:extLst>
                    <a:ext uri="{FF2B5EF4-FFF2-40B4-BE49-F238E27FC236}">
                      <a16:creationId xmlns:a16="http://schemas.microsoft.com/office/drawing/2014/main" id="{1215694B-C523-DD49-10D2-372EF53C7C35}"/>
                    </a:ext>
                  </a:extLst>
                </p:cNvPr>
                <p:cNvPicPr/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3658408" y="5543030"/>
                  <a:ext cx="550800" cy="93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">
              <p14:nvContentPartPr>
                <p14:cNvPr id="17" name="Ink 16">
                  <a:extLst>
                    <a:ext uri="{FF2B5EF4-FFF2-40B4-BE49-F238E27FC236}">
                      <a16:creationId xmlns:a16="http://schemas.microsoft.com/office/drawing/2014/main" id="{B8DFB72E-65BC-632B-D0A1-194F84432E95}"/>
                    </a:ext>
                  </a:extLst>
                </p14:cNvPr>
                <p14:cNvContentPartPr/>
                <p14:nvPr/>
              </p14:nvContentPartPr>
              <p14:xfrm>
                <a:off x="4040008" y="5449070"/>
                <a:ext cx="226080" cy="300960"/>
              </p14:xfrm>
            </p:contentPart>
          </mc:Choice>
          <mc:Fallback xmlns="">
            <p:pic>
              <p:nvPicPr>
                <p:cNvPr id="17" name="Ink 16">
                  <a:extLst>
                    <a:ext uri="{FF2B5EF4-FFF2-40B4-BE49-F238E27FC236}">
                      <a16:creationId xmlns:a16="http://schemas.microsoft.com/office/drawing/2014/main" id="{B8DFB72E-65BC-632B-D0A1-194F84432E95}"/>
                    </a:ext>
                  </a:extLst>
                </p:cNvPr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4022008" y="5431070"/>
                  <a:ext cx="261720" cy="33660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CE88BD81-0B59-3BDE-A261-FE350A8071FC}"/>
              </a:ext>
            </a:extLst>
          </p:cNvPr>
          <p:cNvSpPr txBox="1"/>
          <p:nvPr/>
        </p:nvSpPr>
        <p:spPr>
          <a:xfrm>
            <a:off x="4488024" y="5374433"/>
            <a:ext cx="3601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List all file of stage</a:t>
            </a:r>
          </a:p>
        </p:txBody>
      </p:sp>
    </p:spTree>
    <p:extLst>
      <p:ext uri="{BB962C8B-B14F-4D97-AF65-F5344CB8AC3E}">
        <p14:creationId xmlns:p14="http://schemas.microsoft.com/office/powerpoint/2010/main" val="378879113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AC56C-69B9-BACC-3673-49D14F4E0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2400" b="1" dirty="0">
                <a:latin typeface="Verdana" panose="020B0604030504040204" pitchFamily="34" charset="0"/>
                <a:ea typeface="Verdana" panose="020B0604030504040204" pitchFamily="34" charset="0"/>
              </a:rPr>
              <a:t>How to see data in internal stage 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FDA9574-7D13-D97B-5C22-7226268589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9902" y="1838664"/>
            <a:ext cx="10922008" cy="1456267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F1222CA-3433-C0CA-D4B9-64D3E07461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1224" y="4115185"/>
            <a:ext cx="9129551" cy="1874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1064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75DB5-EF4D-A8EC-29FD-26BDBFC5E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915" y="251927"/>
            <a:ext cx="10131425" cy="877769"/>
          </a:xfrm>
        </p:spPr>
        <p:txBody>
          <a:bodyPr/>
          <a:lstStyle/>
          <a:p>
            <a:r>
              <a:rPr lang="en-IN" b="1" dirty="0">
                <a:latin typeface="Verdana" panose="020B0604030504040204" pitchFamily="34" charset="0"/>
                <a:ea typeface="Verdana" panose="020B0604030504040204" pitchFamily="34" charset="0"/>
              </a:rPr>
              <a:t>Now lets load data to table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3E6DBE3-8423-FA26-340F-4368280B1F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0169" y="1212682"/>
            <a:ext cx="4375109" cy="2043702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8895C26-20B1-3BCE-F235-86F566373C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169" y="3409350"/>
            <a:ext cx="4375108" cy="2150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2029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9A870-DA5C-B727-EB8D-DAE797279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C542673-7E82-FD1F-A1A0-2064B7F495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801" y="3952516"/>
            <a:ext cx="9236240" cy="2080440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BF1C900-A1F7-400B-2284-D13FFAD3C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511" y="623596"/>
            <a:ext cx="10624375" cy="2627777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43705994-9942-F1E9-C9B3-5689A25EE990}"/>
              </a:ext>
            </a:extLst>
          </p:cNvPr>
          <p:cNvGrpSpPr/>
          <p:nvPr/>
        </p:nvGrpSpPr>
        <p:grpSpPr>
          <a:xfrm>
            <a:off x="597328" y="2737190"/>
            <a:ext cx="1159560" cy="1216800"/>
            <a:chOff x="597328" y="2737190"/>
            <a:chExt cx="1159560" cy="12168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8" name="Ink 7">
                  <a:extLst>
                    <a:ext uri="{FF2B5EF4-FFF2-40B4-BE49-F238E27FC236}">
                      <a16:creationId xmlns:a16="http://schemas.microsoft.com/office/drawing/2014/main" id="{88C69760-2E9C-5608-53C6-A28AE1AB33C2}"/>
                    </a:ext>
                  </a:extLst>
                </p14:cNvPr>
                <p14:cNvContentPartPr/>
                <p14:nvPr/>
              </p14:nvContentPartPr>
              <p14:xfrm>
                <a:off x="597328" y="2737190"/>
                <a:ext cx="1159560" cy="347400"/>
              </p14:xfrm>
            </p:contentPart>
          </mc:Choice>
          <mc:Fallback xmlns="">
            <p:pic>
              <p:nvPicPr>
                <p:cNvPr id="8" name="Ink 7">
                  <a:extLst>
                    <a:ext uri="{FF2B5EF4-FFF2-40B4-BE49-F238E27FC236}">
                      <a16:creationId xmlns:a16="http://schemas.microsoft.com/office/drawing/2014/main" id="{88C69760-2E9C-5608-53C6-A28AE1AB33C2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579328" y="2719190"/>
                  <a:ext cx="1195200" cy="383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9" name="Ink 8">
                  <a:extLst>
                    <a:ext uri="{FF2B5EF4-FFF2-40B4-BE49-F238E27FC236}">
                      <a16:creationId xmlns:a16="http://schemas.microsoft.com/office/drawing/2014/main" id="{4FE2D0B5-DC76-AB70-056C-5FFE2A134DE4}"/>
                    </a:ext>
                  </a:extLst>
                </p14:cNvPr>
                <p14:cNvContentPartPr/>
                <p14:nvPr/>
              </p14:nvContentPartPr>
              <p14:xfrm>
                <a:off x="913048" y="3013310"/>
                <a:ext cx="168840" cy="776880"/>
              </p14:xfrm>
            </p:contentPart>
          </mc:Choice>
          <mc:Fallback xmlns="">
            <p:pic>
              <p:nvPicPr>
                <p:cNvPr id="9" name="Ink 8">
                  <a:extLst>
                    <a:ext uri="{FF2B5EF4-FFF2-40B4-BE49-F238E27FC236}">
                      <a16:creationId xmlns:a16="http://schemas.microsoft.com/office/drawing/2014/main" id="{4FE2D0B5-DC76-AB70-056C-5FFE2A134DE4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895408" y="2995670"/>
                  <a:ext cx="204480" cy="812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10" name="Ink 9">
                  <a:extLst>
                    <a:ext uri="{FF2B5EF4-FFF2-40B4-BE49-F238E27FC236}">
                      <a16:creationId xmlns:a16="http://schemas.microsoft.com/office/drawing/2014/main" id="{F09EF734-FDDC-08D4-7354-224DA661D1F3}"/>
                    </a:ext>
                  </a:extLst>
                </p14:cNvPr>
                <p14:cNvContentPartPr/>
                <p14:nvPr/>
              </p14:nvContentPartPr>
              <p14:xfrm>
                <a:off x="867328" y="3643670"/>
                <a:ext cx="309240" cy="310320"/>
              </p14:xfrm>
            </p:contentPart>
          </mc:Choice>
          <mc:Fallback xmlns="">
            <p:pic>
              <p:nvPicPr>
                <p:cNvPr id="10" name="Ink 9">
                  <a:extLst>
                    <a:ext uri="{FF2B5EF4-FFF2-40B4-BE49-F238E27FC236}">
                      <a16:creationId xmlns:a16="http://schemas.microsoft.com/office/drawing/2014/main" id="{F09EF734-FDDC-08D4-7354-224DA661D1F3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849688" y="3625670"/>
                  <a:ext cx="344880" cy="34596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39601281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C1C2E-FA02-94DD-C723-3849ADC1B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B626BF-3F20-7993-8468-F3BEE53B82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9B17F3-EA67-556A-A7AF-48FAFA5AC9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858" y="571569"/>
            <a:ext cx="11375193" cy="571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39786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FDF7A-9D7B-35A2-298E-49F139E70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5286DBC0-9C3C-E271-B765-92BCE4743F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801" y="3353253"/>
            <a:ext cx="10245664" cy="770877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C7C6F83-1FF5-382B-BF3A-4EA1511722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1" y="533400"/>
            <a:ext cx="10297244" cy="94861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A6A1879-A025-C0A7-6DA1-81E7E5197C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1" y="1812961"/>
            <a:ext cx="5974598" cy="12726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B5C6380-C9BB-59FF-6FFA-BF12333B1B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5801" y="4391772"/>
            <a:ext cx="4324738" cy="2020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6742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059EF7-FEFB-A3C0-BF70-1F5FAA1B90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8"/>
            <a:ext cx="10131425" cy="319504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dirty="0"/>
              <a:t>This is not give any output , as we can access historical data  and we don’t have small o in out table at that time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/>
              <a:t>This query is not working on new table but it </a:t>
            </a:r>
            <a:r>
              <a:rPr lang="en-IN" dirty="0" err="1"/>
              <a:t>it</a:t>
            </a:r>
            <a:r>
              <a:rPr lang="en-IN" dirty="0"/>
              <a:t> working on old </a:t>
            </a:r>
            <a:r>
              <a:rPr lang="en-IN" dirty="0" err="1"/>
              <a:t>tabble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CB924D-546E-CB6F-71F5-252099BE8C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1" y="1258941"/>
            <a:ext cx="9966742" cy="612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8879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573FF-183E-D147-34E6-75ACD4461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400" b="1" dirty="0">
                <a:latin typeface="Verdana" panose="020B0604030504040204" pitchFamily="34" charset="0"/>
                <a:ea typeface="Verdana" panose="020B0604030504040204" pitchFamily="34" charset="0"/>
              </a:rPr>
              <a:t>Variant data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8C42A2B-D3A0-1576-6D3E-BD3C9108DD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1386" y="1925712"/>
            <a:ext cx="6071439" cy="189050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BED5545-68CA-0B08-C991-04738F7CC9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1386" y="4003554"/>
            <a:ext cx="5982903" cy="1890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28716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D17BB46-2771-152B-D095-FD26B09BBF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157" y="317501"/>
            <a:ext cx="4791214" cy="33121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E52498E-F81F-A39D-836F-3D8CB2C4EAA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3696"/>
          <a:stretch/>
        </p:blipFill>
        <p:spPr>
          <a:xfrm>
            <a:off x="628748" y="3559450"/>
            <a:ext cx="4773624" cy="127380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3B41F72-A046-AA3A-BDF2-B63E65B54736}"/>
              </a:ext>
            </a:extLst>
          </p:cNvPr>
          <p:cNvSpPr txBox="1"/>
          <p:nvPr/>
        </p:nvSpPr>
        <p:spPr>
          <a:xfrm>
            <a:off x="6096000" y="914400"/>
            <a:ext cx="289871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/>
              <a:t>We can use view to convert variant data into table</a:t>
            </a:r>
          </a:p>
        </p:txBody>
      </p:sp>
    </p:spTree>
    <p:extLst>
      <p:ext uri="{BB962C8B-B14F-4D97-AF65-F5344CB8AC3E}">
        <p14:creationId xmlns:p14="http://schemas.microsoft.com/office/powerpoint/2010/main" val="210869340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3CE55-4B27-28AD-49E1-2185AE8D6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Creating external table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42AEA01-C6BE-2228-7F8F-EAAC2E7038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801" y="1993329"/>
            <a:ext cx="8470669" cy="3297127"/>
          </a:xfrm>
        </p:spPr>
      </p:pic>
    </p:spTree>
    <p:extLst>
      <p:ext uri="{BB962C8B-B14F-4D97-AF65-F5344CB8AC3E}">
        <p14:creationId xmlns:p14="http://schemas.microsoft.com/office/powerpoint/2010/main" val="21257546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55CCD1-C326-EE96-D18E-9EE02E0D4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Creating transient table and temporary table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5E3DB05-D4C9-E341-AC54-BD4BA8A6E5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9435" y="2311836"/>
            <a:ext cx="8176807" cy="2480298"/>
          </a:xfrm>
        </p:spPr>
      </p:pic>
    </p:spTree>
    <p:extLst>
      <p:ext uri="{BB962C8B-B14F-4D97-AF65-F5344CB8AC3E}">
        <p14:creationId xmlns:p14="http://schemas.microsoft.com/office/powerpoint/2010/main" val="178908357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86377-A975-E506-5016-6FCE6A65F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C7BB48-1630-63B7-C7F8-044C0D26FF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1259633"/>
            <a:ext cx="10818844" cy="453156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IN" sz="8000" b="1" dirty="0"/>
              <a:t>STAGE OBJECT</a:t>
            </a:r>
          </a:p>
        </p:txBody>
      </p:sp>
    </p:spTree>
    <p:extLst>
      <p:ext uri="{BB962C8B-B14F-4D97-AF65-F5344CB8AC3E}">
        <p14:creationId xmlns:p14="http://schemas.microsoft.com/office/powerpoint/2010/main" val="30618667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A9A5CE-5176-C509-FF60-C52DC0FAE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F905F9-3047-C0C2-9536-C2C8108E4E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49AB86-2D5F-94AB-2ED9-1296837EF9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478" y="172472"/>
            <a:ext cx="11546093" cy="6499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8443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CC30B-23E5-0CC6-FE0B-23CC23793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30ABF4-CFD5-EF3F-B3EB-5525FA7480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B147CFB-6FE3-E5F5-15CF-B33E3FE173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5318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386D9-7317-923B-B271-81EB405FD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9B48A0-964C-C0A4-2A98-2B68B951CD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886A9C-4326-C919-DCDC-88B97FF83D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2434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4342C-6A50-C208-8871-1A4747CC4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3C0C91-6268-0F3D-DFC9-9FCEB88A26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D7F615-877F-2244-1253-033CE558E0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3048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38143-6892-A808-2D25-09B17753B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D499B0-94B4-5C10-BC84-A153E9215C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A326664-526A-8563-E4DC-B313D96F83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0561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C2ED3-6903-BC30-651F-FE2C941408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29041C-AAA5-B7E3-0B0B-1A8BBAB2F6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701DD8-8C15-83A8-1420-2EDA1ABCEA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99358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114</TotalTime>
  <Words>169</Words>
  <Application>Microsoft Office PowerPoint</Application>
  <PresentationFormat>Widescreen</PresentationFormat>
  <Paragraphs>30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1" baseType="lpstr">
      <vt:lpstr>Arial</vt:lpstr>
      <vt:lpstr>Calibri</vt:lpstr>
      <vt:lpstr>Calibri Light</vt:lpstr>
      <vt:lpstr>Verdana</vt:lpstr>
      <vt:lpstr>Celestial</vt:lpstr>
      <vt:lpstr>SNOWFLAKE NOTES</vt:lpstr>
      <vt:lpstr>Chapter - 1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Chapter - 2</vt:lpstr>
      <vt:lpstr>PowerPoint Presentation</vt:lpstr>
      <vt:lpstr>PowerPoint Presentation</vt:lpstr>
      <vt:lpstr>Chapter - 3</vt:lpstr>
      <vt:lpstr>PowerPoint Presentation</vt:lpstr>
      <vt:lpstr>PowerPoint Presentation</vt:lpstr>
      <vt:lpstr>PowerPoint Presentation</vt:lpstr>
      <vt:lpstr>Creating database and schema</vt:lpstr>
      <vt:lpstr>PowerPoint Presentation</vt:lpstr>
      <vt:lpstr>Creating a table</vt:lpstr>
      <vt:lpstr>Inserting into table </vt:lpstr>
      <vt:lpstr>PowerPoint Presentation</vt:lpstr>
      <vt:lpstr>PowerPoint Presentation</vt:lpstr>
      <vt:lpstr>Create table as select statement</vt:lpstr>
      <vt:lpstr>PowerPoint Presentation</vt:lpstr>
      <vt:lpstr>How to load data from local environment if data size if bigger then 100  mb ?</vt:lpstr>
      <vt:lpstr>How to see data in internal stage ?</vt:lpstr>
      <vt:lpstr>Now lets load data to table</vt:lpstr>
      <vt:lpstr>PowerPoint Presentation</vt:lpstr>
      <vt:lpstr>PowerPoint Presentation</vt:lpstr>
      <vt:lpstr>PowerPoint Presentation</vt:lpstr>
      <vt:lpstr>Variant data</vt:lpstr>
      <vt:lpstr>PowerPoint Presentation</vt:lpstr>
      <vt:lpstr>Creating external table</vt:lpstr>
      <vt:lpstr>Creating transient table and temporary table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SNOWFLAKE NOTES</dc:title>
  <dc:creator>dhruvdholariya44255@outlook.com</dc:creator>
  <cp:lastModifiedBy>Dhruv Dholariya</cp:lastModifiedBy>
  <cp:revision>1</cp:revision>
  <dcterms:created xsi:type="dcterms:W3CDTF">2023-06-14T03:51:15Z</dcterms:created>
  <dcterms:modified xsi:type="dcterms:W3CDTF">2023-07-03T08:48:13Z</dcterms:modified>
</cp:coreProperties>
</file>

<file path=docProps/thumbnail.jpeg>
</file>